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3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0EE0-1E2A-4B77-A7C1-23512CF46A2C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0YqolUiIF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tFqDDulWpo" TargetMode="External"/><Relationship Id="rId4" Type="http://schemas.openxmlformats.org/officeDocument/2006/relationships/hyperlink" Target="https://www.youtube.com/watch?v=acsra7kGC9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revolution/american-revolution-history/videos/turning-point-of-the-revolu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istory.com/topics/american-revolution/battles-of-trenton-and-princeton/videos/washingtons-surprise-attack-on-trenton?m=528e394da93ae&amp;s=undefined&amp;f=1&amp;free=false" TargetMode="External"/><Relationship Id="rId4" Type="http://schemas.openxmlformats.org/officeDocument/2006/relationships/hyperlink" Target="http://www.history.com/topics/american-revolution/siege-of-yorktown/videos/yorkto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xwoFhkVT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revolution/boston-massacre/videos/boston-massacre-sparks-a-revolution?m=528e394da93ae&amp;s=undefined&amp;f=1&amp;free=false" TargetMode="External"/><Relationship Id="rId7" Type="http://schemas.openxmlformats.org/officeDocument/2006/relationships/hyperlink" Target="https://www.civilwar.org/learn/videos/lexington-and-concor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UgARhCWvdI" TargetMode="External"/><Relationship Id="rId5" Type="http://schemas.openxmlformats.org/officeDocument/2006/relationships/hyperlink" Target="https://www.youtube.com/watch?v=A_56cZGRMx4" TargetMode="External"/><Relationship Id="rId4" Type="http://schemas.openxmlformats.org/officeDocument/2006/relationships/hyperlink" Target="https://www.youtube.com/watch?v=yHkQCfu2cw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GEQvAZQtA#t=320.25844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5708" y="1829004"/>
            <a:ext cx="4956179" cy="6628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13 Colonies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554" y="5778063"/>
            <a:ext cx="5188667" cy="6580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Great Britain </a:t>
            </a:r>
          </a:p>
        </p:txBody>
      </p:sp>
    </p:spTree>
    <p:extLst>
      <p:ext uri="{BB962C8B-B14F-4D97-AF65-F5344CB8AC3E}">
        <p14:creationId xmlns:p14="http://schemas.microsoft.com/office/powerpoint/2010/main" val="399251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9487" y="724917"/>
            <a:ext cx="343814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*George Washington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*Baron von Steuben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*Marquis de Layfette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*Horatio Gates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</a:t>
            </a:r>
            <a:r>
              <a:rPr lang="en-US" sz="3200" dirty="0" err="1">
                <a:latin typeface="Century Gothic" panose="020B0502020202020204" pitchFamily="34" charset="0"/>
                <a:ea typeface="KB3AlphaBasic" panose="02000603000000000000" pitchFamily="2" charset="0"/>
              </a:rPr>
              <a:t>Nathanel</a:t>
            </a:r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 Green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*Benedict Arnold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*Ethan Allen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*Nathan Hale</a:t>
            </a:r>
          </a:p>
          <a:p>
            <a:endParaRPr lang="en-US" dirty="0">
              <a:latin typeface="KB3AlphaBasic" panose="02000603000000000000" pitchFamily="2" charset="0"/>
              <a:ea typeface="KB3AlphaBasic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9742" y="1005138"/>
            <a:ext cx="32886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</a:t>
            </a:r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King George III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*Charles Cornwallis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*William Howe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*John Burgoyne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*Thomas Gage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9742" y="6537150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Benedict Arnold Video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39742" y="6970109"/>
            <a:ext cx="261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Baron von Steuben Video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2463" y="6136596"/>
            <a:ext cx="158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Layfette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052" y="1222265"/>
            <a:ext cx="86771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" panose="02000603000000000000" pitchFamily="2" charset="0"/>
              </a:rPr>
              <a:t>*</a:t>
            </a:r>
            <a:r>
              <a:rPr lang="en-US" sz="3000" dirty="0">
                <a:latin typeface="Century Gothic" panose="020B0502020202020204" pitchFamily="34" charset="0"/>
                <a:ea typeface="KB3AlphaBasic" panose="02000603000000000000" pitchFamily="2" charset="0"/>
              </a:rPr>
              <a:t>Battle of Trenton (Dec. 26, 1776) - Washington’s surprise attack on the British hired Hessian soldiers was an American victory that boosted morale, the Americans then wintered in Valley Forge, Pennsylvania</a:t>
            </a:r>
          </a:p>
          <a:p>
            <a:endParaRPr lang="en-US" sz="3000" dirty="0">
              <a:latin typeface="Century Gothic" panose="020B0502020202020204" pitchFamily="34" charset="0"/>
              <a:ea typeface="KB3AlphaBasic" panose="02000603000000000000" pitchFamily="2" charset="0"/>
            </a:endParaRPr>
          </a:p>
          <a:p>
            <a:r>
              <a:rPr lang="en-US" sz="30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*Battles of Saratoga (Sept. 19 - Oct. 7, 1777) - An American victory that resulted in the French openly supporting the Americans in the war</a:t>
            </a:r>
          </a:p>
          <a:p>
            <a:endParaRPr lang="en-US" sz="3000" dirty="0">
              <a:latin typeface="Century Gothic" panose="020B0502020202020204" pitchFamily="34" charset="0"/>
              <a:ea typeface="KB3AlphaBasic" panose="02000603000000000000" pitchFamily="2" charset="0"/>
            </a:endParaRPr>
          </a:p>
          <a:p>
            <a:r>
              <a:rPr lang="en-US" sz="30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 of Yorktown (Sept. 28 - Oct. 19, 1781) - British General Cornwallis surrendered to the Americans basically ending the war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7833" y="5259374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Battle of Saratoga Video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21230" y="7258186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Yorktown Video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061" y="3539006"/>
            <a:ext cx="241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Battle of Trenton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549" y="1124479"/>
            <a:ext cx="29488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" panose="02000603000000000000" pitchFamily="2" charset="0"/>
              </a:rPr>
              <a:t>*British recognized the sovereignty and independence of the United States with generous boundaries from the Great Lakes to the Mississippi River to Spanish Florida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8951" y="7179785"/>
            <a:ext cx="33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American Revolution in 9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2612" y="3317132"/>
            <a:ext cx="5476673" cy="12620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1776-1781</a:t>
            </a:r>
          </a:p>
        </p:txBody>
      </p:sp>
    </p:spTree>
    <p:extLst>
      <p:ext uri="{BB962C8B-B14F-4D97-AF65-F5344CB8AC3E}">
        <p14:creationId xmlns:p14="http://schemas.microsoft.com/office/powerpoint/2010/main" val="396033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54" y="8590034"/>
            <a:ext cx="3579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KB3AlphaBasicTall" panose="02000603000000000000" pitchFamily="2" charset="0"/>
                <a:ea typeface="KB3AlphaBasicTall" panose="02000603000000000000" pitchFamily="2" charset="0"/>
              </a:rPr>
              <a:t>Color in the territory of the 13 colonies.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740189"/>
            <a:ext cx="8171234" cy="7695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The war was fought in the 13 colonies. </a:t>
            </a:r>
          </a:p>
        </p:txBody>
      </p:sp>
    </p:spTree>
    <p:extLst>
      <p:ext uri="{BB962C8B-B14F-4D97-AF65-F5344CB8AC3E}">
        <p14:creationId xmlns:p14="http://schemas.microsoft.com/office/powerpoint/2010/main" val="3500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272" y="1492292"/>
            <a:ext cx="84185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*British debt after the French and Indian War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*Tax acts passed by Great Britain angered many colonists and “no taxation without representation” became a rallying cry.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*Boston Massacre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*Boston Tea Party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*Battles of Lexington and Concord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 of Bunker Hill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*Declaration of Independence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9860" y="4943035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Boston Massacre Video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12630" y="6617970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Battle of Bunker Hill Video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22021" y="7423731"/>
            <a:ext cx="347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Declaration of Independence Song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07D0B-657C-4631-9737-F6DF0902CAE0}"/>
              </a:ext>
            </a:extLst>
          </p:cNvPr>
          <p:cNvSpPr txBox="1"/>
          <p:nvPr/>
        </p:nvSpPr>
        <p:spPr>
          <a:xfrm>
            <a:off x="4518315" y="5502492"/>
            <a:ext cx="17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Boston Tea Party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DC701-61B8-4290-BC5D-18086C3CA998}"/>
              </a:ext>
            </a:extLst>
          </p:cNvPr>
          <p:cNvSpPr txBox="1"/>
          <p:nvPr/>
        </p:nvSpPr>
        <p:spPr>
          <a:xfrm>
            <a:off x="6512140" y="5687158"/>
            <a:ext cx="238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Lexington and Concord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944" y="2169146"/>
            <a:ext cx="8430330" cy="8573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The war is also called the </a:t>
            </a:r>
          </a:p>
        </p:txBody>
      </p:sp>
    </p:spTree>
    <p:extLst>
      <p:ext uri="{BB962C8B-B14F-4D97-AF65-F5344CB8AC3E}">
        <p14:creationId xmlns:p14="http://schemas.microsoft.com/office/powerpoint/2010/main" val="306635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2852" y="4308372"/>
            <a:ext cx="14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Patriots like me want independence from Great Britain!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3474" y="279373"/>
            <a:ext cx="1578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Tories like me are sometimes called Loyalists because we remain loyal to Great Britain and don’t support independence.</a:t>
            </a:r>
          </a:p>
        </p:txBody>
      </p:sp>
    </p:spTree>
    <p:extLst>
      <p:ext uri="{BB962C8B-B14F-4D97-AF65-F5344CB8AC3E}">
        <p14:creationId xmlns:p14="http://schemas.microsoft.com/office/powerpoint/2010/main" val="288413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5134" y="1245140"/>
            <a:ext cx="863467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*The Congress met in Philadelphia during the war as the acting national government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*relied on states to send contributions to pay for military supplies and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soldiers’ wages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*issued paper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money, but it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was worthless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*In 1778, it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formalized an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alliance with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France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2933" y="4492182"/>
            <a:ext cx="1406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HelloTypewriterSquisht" panose="02000603000000000000" pitchFamily="2" charset="0"/>
              </a:rPr>
              <a:t>I am honored to be chosen as the commander of the colonial army. May I  have some money to pay my men and buy supplies?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5184" y="7085296"/>
            <a:ext cx="323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George Washington Becomes Army Commander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8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2388" y="4709496"/>
            <a:ext cx="6794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*fighting a war across the Atlantic Ocean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*common for soldiers to desert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*fighting in unfamiliar territory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3851" y="1301593"/>
            <a:ext cx="6656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*largest navy in the world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*professional soldiers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*had the infrastructure to produce weapons and supplies</a:t>
            </a:r>
          </a:p>
        </p:txBody>
      </p:sp>
    </p:spTree>
    <p:extLst>
      <p:ext uri="{BB962C8B-B14F-4D97-AF65-F5344CB8AC3E}">
        <p14:creationId xmlns:p14="http://schemas.microsoft.com/office/powerpoint/2010/main" val="106450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61148" y="5437865"/>
            <a:ext cx="647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*inexperienced military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*politically disorganized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3224" y="1785595"/>
            <a:ext cx="6445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*determination to win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*knew the land (home field advantage)</a:t>
            </a:r>
          </a:p>
        </p:txBody>
      </p:sp>
    </p:spTree>
    <p:extLst>
      <p:ext uri="{BB962C8B-B14F-4D97-AF65-F5344CB8AC3E}">
        <p14:creationId xmlns:p14="http://schemas.microsoft.com/office/powerpoint/2010/main" val="169423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453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HelloTypewriterSquisht</vt:lpstr>
      <vt:lpstr>KB3AlphaBasic</vt:lpstr>
      <vt:lpstr>KB3AlphaBasicTall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Totin, Michelle</cp:lastModifiedBy>
  <cp:revision>12</cp:revision>
  <dcterms:created xsi:type="dcterms:W3CDTF">2016-11-21T17:57:33Z</dcterms:created>
  <dcterms:modified xsi:type="dcterms:W3CDTF">2017-12-19T17:58:38Z</dcterms:modified>
</cp:coreProperties>
</file>